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EED5"/>
    <a:srgbClr val="E9BAB9"/>
    <a:srgbClr val="EFD3CC"/>
    <a:srgbClr val="EFD0C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4CF1ED-CEEF-4CDB-AC23-BBA9EC3CD6DD}" v="26" dt="2019-04-12T18:47:07.7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49" autoAdjust="0"/>
  </p:normalViewPr>
  <p:slideViewPr>
    <p:cSldViewPr snapToGrid="0">
      <p:cViewPr varScale="1">
        <p:scale>
          <a:sx n="122" d="100"/>
          <a:sy n="122" d="100"/>
        </p:scale>
        <p:origin x="-15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OPOLDINA Vitković" userId="de5d8406-09fa-41fa-8d28-8a7ba852ce89" providerId="ADAL" clId="{274CF1ED-CEEF-4CDB-AC23-BBA9EC3CD6DD}"/>
    <pc:docChg chg="undo custSel addSld delSld modSld">
      <pc:chgData name="LEOPOLDINA Vitković" userId="de5d8406-09fa-41fa-8d28-8a7ba852ce89" providerId="ADAL" clId="{274CF1ED-CEEF-4CDB-AC23-BBA9EC3CD6DD}" dt="2019-04-12T18:47:41.225" v="392" actId="1076"/>
      <pc:docMkLst>
        <pc:docMk/>
      </pc:docMkLst>
      <pc:sldChg chg="modSp">
        <pc:chgData name="LEOPOLDINA Vitković" userId="de5d8406-09fa-41fa-8d28-8a7ba852ce89" providerId="ADAL" clId="{274CF1ED-CEEF-4CDB-AC23-BBA9EC3CD6DD}" dt="2019-04-07T18:27:54.499" v="322" actId="113"/>
        <pc:sldMkLst>
          <pc:docMk/>
          <pc:sldMk cId="2842030287" sldId="256"/>
        </pc:sldMkLst>
        <pc:spChg chg="mod">
          <ac:chgData name="LEOPOLDINA Vitković" userId="de5d8406-09fa-41fa-8d28-8a7ba852ce89" providerId="ADAL" clId="{274CF1ED-CEEF-4CDB-AC23-BBA9EC3CD6DD}" dt="2019-04-07T18:27:54.499" v="322" actId="113"/>
          <ac:spMkLst>
            <pc:docMk/>
            <pc:sldMk cId="2842030287" sldId="256"/>
            <ac:spMk id="2" creationId="{71F36295-19EE-4566-B6EC-987B0FA70A9C}"/>
          </ac:spMkLst>
        </pc:spChg>
      </pc:sldChg>
      <pc:sldChg chg="addSp delSp modSp add mod setBg">
        <pc:chgData name="LEOPOLDINA Vitković" userId="de5d8406-09fa-41fa-8d28-8a7ba852ce89" providerId="ADAL" clId="{274CF1ED-CEEF-4CDB-AC23-BBA9EC3CD6DD}" dt="2019-04-12T18:31:13.739" v="360" actId="403"/>
        <pc:sldMkLst>
          <pc:docMk/>
          <pc:sldMk cId="1019225026" sldId="257"/>
        </pc:sldMkLst>
        <pc:spChg chg="mod">
          <ac:chgData name="LEOPOLDINA Vitković" userId="de5d8406-09fa-41fa-8d28-8a7ba852ce89" providerId="ADAL" clId="{274CF1ED-CEEF-4CDB-AC23-BBA9EC3CD6DD}" dt="2019-04-12T18:31:06.094" v="358" actId="14100"/>
          <ac:spMkLst>
            <pc:docMk/>
            <pc:sldMk cId="1019225026" sldId="257"/>
            <ac:spMk id="2" creationId="{28DDCF22-4D5A-445F-81CE-824D7AF74F82}"/>
          </ac:spMkLst>
        </pc:spChg>
        <pc:spChg chg="mod">
          <ac:chgData name="LEOPOLDINA Vitković" userId="de5d8406-09fa-41fa-8d28-8a7ba852ce89" providerId="ADAL" clId="{274CF1ED-CEEF-4CDB-AC23-BBA9EC3CD6DD}" dt="2019-04-12T18:31:13.739" v="360" actId="403"/>
          <ac:spMkLst>
            <pc:docMk/>
            <pc:sldMk cId="1019225026" sldId="257"/>
            <ac:spMk id="3" creationId="{EB7BA18C-C39A-4FE3-B1AB-AD5B19333580}"/>
          </ac:spMkLst>
        </pc:spChg>
        <pc:picChg chg="add del mod">
          <ac:chgData name="LEOPOLDINA Vitković" userId="de5d8406-09fa-41fa-8d28-8a7ba852ce89" providerId="ADAL" clId="{274CF1ED-CEEF-4CDB-AC23-BBA9EC3CD6DD}" dt="2019-04-08T09:45:52.817" v="329" actId="478"/>
          <ac:picMkLst>
            <pc:docMk/>
            <pc:sldMk cId="1019225026" sldId="257"/>
            <ac:picMk id="4" creationId="{D693F5EE-BD3A-4674-9211-3A6FD6DE5AD8}"/>
          </ac:picMkLst>
        </pc:picChg>
        <pc:picChg chg="add del mod">
          <ac:chgData name="LEOPOLDINA Vitković" userId="de5d8406-09fa-41fa-8d28-8a7ba852ce89" providerId="ADAL" clId="{274CF1ED-CEEF-4CDB-AC23-BBA9EC3CD6DD}" dt="2019-04-12T08:40:53.994" v="351" actId="478"/>
          <ac:picMkLst>
            <pc:docMk/>
            <pc:sldMk cId="1019225026" sldId="257"/>
            <ac:picMk id="5" creationId="{B0B57161-2621-4150-9B62-0C3B3633A233}"/>
          </ac:picMkLst>
        </pc:picChg>
        <pc:picChg chg="add mod">
          <ac:chgData name="LEOPOLDINA Vitković" userId="de5d8406-09fa-41fa-8d28-8a7ba852ce89" providerId="ADAL" clId="{274CF1ED-CEEF-4CDB-AC23-BBA9EC3CD6DD}" dt="2019-04-12T18:30:56.783" v="357" actId="26606"/>
          <ac:picMkLst>
            <pc:docMk/>
            <pc:sldMk cId="1019225026" sldId="257"/>
            <ac:picMk id="5" creationId="{C8266547-F415-471C-BB45-9A054EDE5659}"/>
          </ac:picMkLst>
        </pc:picChg>
      </pc:sldChg>
      <pc:sldChg chg="addSp delSp modSp add">
        <pc:chgData name="LEOPOLDINA Vitković" userId="de5d8406-09fa-41fa-8d28-8a7ba852ce89" providerId="ADAL" clId="{274CF1ED-CEEF-4CDB-AC23-BBA9EC3CD6DD}" dt="2019-04-12T18:47:41.225" v="392" actId="1076"/>
        <pc:sldMkLst>
          <pc:docMk/>
          <pc:sldMk cId="2516635830" sldId="258"/>
        </pc:sldMkLst>
        <pc:spChg chg="del mod">
          <ac:chgData name="LEOPOLDINA Vitković" userId="de5d8406-09fa-41fa-8d28-8a7ba852ce89" providerId="ADAL" clId="{274CF1ED-CEEF-4CDB-AC23-BBA9EC3CD6DD}" dt="2019-04-12T18:46:39.291" v="368"/>
          <ac:spMkLst>
            <pc:docMk/>
            <pc:sldMk cId="2516635830" sldId="258"/>
            <ac:spMk id="2" creationId="{CFDBC131-B191-4EE3-B4D2-7EDA30058ABE}"/>
          </ac:spMkLst>
        </pc:spChg>
        <pc:spChg chg="mod">
          <ac:chgData name="LEOPOLDINA Vitković" userId="de5d8406-09fa-41fa-8d28-8a7ba852ce89" providerId="ADAL" clId="{274CF1ED-CEEF-4CDB-AC23-BBA9EC3CD6DD}" dt="2019-04-12T18:46:58.166" v="373" actId="27636"/>
          <ac:spMkLst>
            <pc:docMk/>
            <pc:sldMk cId="2516635830" sldId="258"/>
            <ac:spMk id="3" creationId="{DA076CFC-01F4-47A2-BA59-2FDCFF2AC89E}"/>
          </ac:spMkLst>
        </pc:spChg>
        <pc:spChg chg="add del mod">
          <ac:chgData name="LEOPOLDINA Vitković" userId="de5d8406-09fa-41fa-8d28-8a7ba852ce89" providerId="ADAL" clId="{274CF1ED-CEEF-4CDB-AC23-BBA9EC3CD6DD}" dt="2019-04-12T18:46:41.801" v="369"/>
          <ac:spMkLst>
            <pc:docMk/>
            <pc:sldMk cId="2516635830" sldId="258"/>
            <ac:spMk id="6" creationId="{33F07826-D087-4F9B-A8EF-A3A2671D08A9}"/>
          </ac:spMkLst>
        </pc:spChg>
        <pc:picChg chg="add mod">
          <ac:chgData name="LEOPOLDINA Vitković" userId="de5d8406-09fa-41fa-8d28-8a7ba852ce89" providerId="ADAL" clId="{274CF1ED-CEEF-4CDB-AC23-BBA9EC3CD6DD}" dt="2019-04-12T18:47:41.225" v="392" actId="1076"/>
          <ac:picMkLst>
            <pc:docMk/>
            <pc:sldMk cId="2516635830" sldId="258"/>
            <ac:picMk id="5" creationId="{B7DEAFE7-15C7-4B4D-9575-16FE8ADF4CDC}"/>
          </ac:picMkLst>
        </pc:picChg>
      </pc:sldChg>
      <pc:sldChg chg="delSp modSp add">
        <pc:chgData name="LEOPOLDINA Vitković" userId="de5d8406-09fa-41fa-8d28-8a7ba852ce89" providerId="ADAL" clId="{274CF1ED-CEEF-4CDB-AC23-BBA9EC3CD6DD}" dt="2019-04-12T18:47:10.677" v="379" actId="27636"/>
        <pc:sldMkLst>
          <pc:docMk/>
          <pc:sldMk cId="1645453970" sldId="259"/>
        </pc:sldMkLst>
        <pc:spChg chg="del">
          <ac:chgData name="LEOPOLDINA Vitković" userId="de5d8406-09fa-41fa-8d28-8a7ba852ce89" providerId="ADAL" clId="{274CF1ED-CEEF-4CDB-AC23-BBA9EC3CD6DD}" dt="2019-04-06T11:58:55.408" v="295"/>
          <ac:spMkLst>
            <pc:docMk/>
            <pc:sldMk cId="1645453970" sldId="259"/>
            <ac:spMk id="2" creationId="{5E0CE403-B5CB-464C-8C04-FD246F4FBE56}"/>
          </ac:spMkLst>
        </pc:spChg>
        <pc:spChg chg="mod">
          <ac:chgData name="LEOPOLDINA Vitković" userId="de5d8406-09fa-41fa-8d28-8a7ba852ce89" providerId="ADAL" clId="{274CF1ED-CEEF-4CDB-AC23-BBA9EC3CD6DD}" dt="2019-04-12T18:47:10.677" v="379" actId="27636"/>
          <ac:spMkLst>
            <pc:docMk/>
            <pc:sldMk cId="1645453970" sldId="259"/>
            <ac:spMk id="3" creationId="{31AF28D7-68B1-43ED-8B65-E9DC27CC71D1}"/>
          </ac:spMkLst>
        </pc:spChg>
      </pc:sldChg>
      <pc:sldChg chg="modSp add">
        <pc:chgData name="LEOPOLDINA Vitković" userId="de5d8406-09fa-41fa-8d28-8a7ba852ce89" providerId="ADAL" clId="{274CF1ED-CEEF-4CDB-AC23-BBA9EC3CD6DD}" dt="2019-04-08T09:44:56.600" v="325" actId="1076"/>
        <pc:sldMkLst>
          <pc:docMk/>
          <pc:sldMk cId="2208300174" sldId="260"/>
        </pc:sldMkLst>
        <pc:spChg chg="mod">
          <ac:chgData name="LEOPOLDINA Vitković" userId="de5d8406-09fa-41fa-8d28-8a7ba852ce89" providerId="ADAL" clId="{274CF1ED-CEEF-4CDB-AC23-BBA9EC3CD6DD}" dt="2019-04-08T09:44:56.600" v="325" actId="1076"/>
          <ac:spMkLst>
            <pc:docMk/>
            <pc:sldMk cId="2208300174" sldId="260"/>
            <ac:spMk id="3" creationId="{1C5E4FE4-0892-401A-B9D9-62554AEB772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CF8E692-E4C9-49B1-A9B0-338869188B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BEDF8618-DFD9-43CE-B69C-6D50F18442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ACEA2DDB-CF8F-4063-BC12-E60565D55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CE14-846F-4BEB-96E2-D4EB4132779B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6247164-AACD-48E1-B22A-8217A2852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BFDA1CBD-37AD-4A0B-B577-F93FE53FC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0EC5-5C16-4E6E-8B0A-E22118E1735A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397750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B1A2F4F0-1E08-4011-A7F0-4D8F2ACCE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E0271F07-C6C1-477A-A5B8-EE1DB1CF59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40CBFA69-BB9D-4FDA-B0F4-A0ED8805D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CE14-846F-4BEB-96E2-D4EB4132779B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CC980E3-F979-4A8F-A3B2-09D183EF7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5595DAC9-86BD-4AAE-AA36-59D3FFC7A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0EC5-5C16-4E6E-8B0A-E22118E1735A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204321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AA50358F-0A8B-4EAC-B8B0-A30942C5E7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72FFE581-CA50-45FF-ADAC-04A9DC1717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8B146CCC-9F52-4D26-9324-4AF78F14C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CE14-846F-4BEB-96E2-D4EB4132779B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27E6A6E2-2E2D-4BE4-8432-AB90FBFD7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6609291-ED08-4E74-ACA7-2DEFE32C5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0EC5-5C16-4E6E-8B0A-E22118E1735A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871165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B4666531-2E20-4CB8-B36C-423453FCC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BFA931A8-9D40-4C01-8CC2-B2D27CF14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F0C110C2-92E0-41B2-A2AA-D6D2E4BE9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CE14-846F-4BEB-96E2-D4EB4132779B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9D8BF653-39EB-49DC-B10B-4573C144A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4DA1B409-CF19-4C1E-B0C6-9A181CC98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0EC5-5C16-4E6E-8B0A-E22118E1735A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93436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3517047-751E-4855-B27D-520F23323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31C1EC70-BFE9-4C62-88C5-3010C7051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7F9922A-3B0F-4321-9884-21F5DE49D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CE14-846F-4BEB-96E2-D4EB4132779B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199D898B-0192-4E86-91D7-0A4E8C160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BDFE38FA-FBD5-4799-BC1C-6F5AC3627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0EC5-5C16-4E6E-8B0A-E22118E1735A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124595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2FB63F8A-2B7B-4E32-974D-29E299B70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5D5CE9E9-C79C-4B06-9394-2C3ED56467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833105B5-43FA-46AA-95B8-CCE090FCF3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2E14BF6A-BD98-4EFD-8EEE-3CC0EEAEF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CE14-846F-4BEB-96E2-D4EB4132779B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28BB6E48-5FDA-4BC6-A359-4A58DF0AD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9647CF72-9FE4-42AC-B0BB-E92F3C5CF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0EC5-5C16-4E6E-8B0A-E22118E1735A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146196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B08787D1-64F0-43C8-A2C8-94CD553F4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ED52D301-F005-4A70-87BF-FEBC78323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79CAE208-AB7A-4156-AB62-3B685018C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05BD6B36-8CA9-4C26-AEC8-0A211D912E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3B268F14-C6A4-475E-9D94-64EF1C7DEB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A6EE0544-41CB-46AE-8995-312F7671B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CE14-846F-4BEB-96E2-D4EB4132779B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97735B2B-9B04-4BAF-B148-E25F55317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8BE66D78-E3D1-4FDF-A1D8-CA46A1D06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0EC5-5C16-4E6E-8B0A-E22118E1735A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291332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40B78C6E-9CC1-468E-8B07-50E2A670D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B2BB20C0-646F-43FA-8333-6728A748E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CE14-846F-4BEB-96E2-D4EB4132779B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658DBD7-4C17-4A89-8B9C-FC7C68E29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AA0C9AFD-5023-485E-BD56-3EDE53981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0EC5-5C16-4E6E-8B0A-E22118E1735A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518969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988FC4EB-E63E-4C1F-908A-33E3CA193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CE14-846F-4BEB-96E2-D4EB4132779B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8011CA94-E796-4839-90BF-CDF4985F9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8CBE88BA-1A7D-4D29-9783-0941C7987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0EC5-5C16-4E6E-8B0A-E22118E1735A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565682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36F3E43-167C-484F-B917-F14B921E7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5FA52E47-87C1-440C-8E12-31DB856BB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DC39302E-C752-440B-A424-9B42C532C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90B14F80-2CF1-46C3-AE23-0A6D3D473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CE14-846F-4BEB-96E2-D4EB4132779B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55552656-7951-40F9-A1C1-D6DFA9A9A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21F737FB-E30A-4B44-984D-F376C9482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0EC5-5C16-4E6E-8B0A-E22118E1735A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592811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6D42EFA6-F060-4A79-BE0B-84C435F0F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78A046FE-8692-4AF8-BE7B-3589132F01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369EAE5D-03F8-4CE6-A1FF-58937E56C5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C05E44FC-B2E7-470A-83A4-1061798AC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CE14-846F-4BEB-96E2-D4EB4132779B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22AA388-6BA9-450F-8847-99FA96BD4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10A9B488-A390-48E6-8A01-F1788AAB6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0EC5-5C16-4E6E-8B0A-E22118E1735A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492722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00021F43-FA25-4C4C-8777-CDA16441E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2833D292-4AD2-4F68-9A6C-BA1341D28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39884D60-7DBA-4C15-B895-771BD08A3F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3CE14-846F-4BEB-96E2-D4EB4132779B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D07351-A1B8-4855-A357-B705A6895A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5ECDDD5-0FD4-486A-898C-61F285AC0F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A0EC5-5C16-4E6E-8B0A-E22118E1735A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7" name="Picture 2">
            <a:extLst>
              <a:ext uri="{FF2B5EF4-FFF2-40B4-BE49-F238E27FC236}">
                <a16:creationId xmlns="" xmlns:a16="http://schemas.microsoft.com/office/drawing/2014/main" id="{1C3F0A15-7DF0-467D-AE8B-B81686614F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10608949" y="7955"/>
            <a:ext cx="1563990" cy="4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0800" algn="ctr" rotWithShape="0">
              <a:srgbClr val="000000">
                <a:alpha val="0"/>
              </a:srgbClr>
            </a:outerShdw>
          </a:effectLst>
        </p:spPr>
      </p:pic>
      <p:pic>
        <p:nvPicPr>
          <p:cNvPr id="8" name="Picture 7" descr="samo_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457200" cy="42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11766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apps.org/watch?v=po0yxemqj19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-sfera.hr/dodatni-digitalni-sadrzaji/8a0184b0-f54a-421e-87ce-d863b3179172/" TargetMode="Externa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e-sfera.hr/dodatni-digitalni-sadrzaji/8a0184b0-f54a-421e-87ce-d863b3179172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>
            <a:extLst>
              <a:ext uri="{FF2B5EF4-FFF2-40B4-BE49-F238E27FC236}">
                <a16:creationId xmlns:a16="http://schemas.microsoft.com/office/drawing/2014/main" xmlns="" id="{66223DD0-ED67-4ED4-BFAF-B82375C504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133" t="6262" r="5927"/>
          <a:stretch>
            <a:fillRect/>
          </a:stretch>
        </p:blipFill>
        <p:spPr>
          <a:xfrm>
            <a:off x="2743200" y="539262"/>
            <a:ext cx="6275754" cy="4669228"/>
          </a:xfrm>
          <a:prstGeom prst="rect">
            <a:avLst/>
          </a:prstGeom>
          <a:ln w="38100">
            <a:solidFill>
              <a:srgbClr val="EFD3CC"/>
            </a:solidFill>
          </a:ln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1F36295-19EE-4566-B6EC-987B0FA70A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6515" y="5416062"/>
            <a:ext cx="7364132" cy="992553"/>
          </a:xfrm>
          <a:noFill/>
          <a:ln w="38100">
            <a:solidFill>
              <a:srgbClr val="EFD3CC"/>
            </a:solidFill>
          </a:ln>
        </p:spPr>
        <p:txBody>
          <a:bodyPr>
            <a:noAutofit/>
          </a:bodyPr>
          <a:lstStyle/>
          <a:p>
            <a:r>
              <a:rPr lang="hr-HR" b="1" dirty="0"/>
              <a:t>Što me štiti od </a:t>
            </a:r>
            <a:r>
              <a:rPr lang="hr-HR" b="1" dirty="0" smtClean="0"/>
              <a:t>okoliša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2842030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28DDCF22-4D5A-445F-81CE-824D7AF74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0346" y="293205"/>
            <a:ext cx="1281470" cy="613380"/>
          </a:xfrm>
        </p:spPr>
        <p:txBody>
          <a:bodyPr>
            <a:noAutofit/>
          </a:bodyPr>
          <a:lstStyle/>
          <a:p>
            <a:r>
              <a:rPr lang="hr-HR" b="1" dirty="0">
                <a:solidFill>
                  <a:srgbClr val="E9BAB9"/>
                </a:solidFill>
              </a:rPr>
              <a:t>Koža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B7BA18C-C39A-4FE3-B1AB-AD5B19333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822" y="1808480"/>
            <a:ext cx="6345839" cy="3771705"/>
          </a:xfrm>
        </p:spPr>
        <p:txBody>
          <a:bodyPr>
            <a:normAutofit/>
          </a:bodyPr>
          <a:lstStyle/>
          <a:p>
            <a:pPr>
              <a:buClr>
                <a:srgbClr val="EFD0CA"/>
              </a:buClr>
            </a:pPr>
            <a:r>
              <a:rPr lang="hr-HR" sz="3200" dirty="0"/>
              <a:t>štiti od vanjskih utjecaja (oštećenja, UV – zračenja, gubitka vode)</a:t>
            </a:r>
          </a:p>
          <a:p>
            <a:pPr>
              <a:buClr>
                <a:srgbClr val="EFD0CA"/>
              </a:buClr>
            </a:pPr>
            <a:r>
              <a:rPr lang="hr-HR" sz="3200" dirty="0"/>
              <a:t>regulacija tjelesne temperature – znoj, dlake</a:t>
            </a:r>
          </a:p>
          <a:p>
            <a:pPr>
              <a:buClr>
                <a:srgbClr val="EFD0CA"/>
              </a:buClr>
            </a:pPr>
            <a:r>
              <a:rPr lang="hr-HR" sz="3200" dirty="0"/>
              <a:t>osjetila</a:t>
            </a:r>
          </a:p>
          <a:p>
            <a:pPr>
              <a:buClr>
                <a:srgbClr val="EFD0CA"/>
              </a:buClr>
            </a:pPr>
            <a:r>
              <a:rPr lang="hr-HR" sz="3200" dirty="0"/>
              <a:t>skladište masti </a:t>
            </a:r>
          </a:p>
          <a:p>
            <a:pPr>
              <a:buClr>
                <a:srgbClr val="EFD0CA"/>
              </a:buClr>
            </a:pPr>
            <a:r>
              <a:rPr lang="hr-HR" sz="3200" dirty="0"/>
              <a:t>proizvodi vitamin D</a:t>
            </a:r>
          </a:p>
        </p:txBody>
      </p:sp>
      <p:pic>
        <p:nvPicPr>
          <p:cNvPr id="5" name="Slika 4" descr="Slika na kojoj se prikazuje narančasto, na zatvorenom&#10;&#10;Opis je automatski generiran">
            <a:extLst>
              <a:ext uri="{FF2B5EF4-FFF2-40B4-BE49-F238E27FC236}">
                <a16:creationId xmlns:a16="http://schemas.microsoft.com/office/drawing/2014/main" xmlns="" id="{C8266547-F415-471C-BB45-9A054EDE565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2450" r="4113" b="1"/>
          <a:stretch/>
        </p:blipFill>
        <p:spPr>
          <a:xfrm>
            <a:off x="7005013" y="1473047"/>
            <a:ext cx="4569572" cy="466671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019225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DA076CFC-01F4-47A2-BA59-2FDCFF2AC8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B7DEAFE7-15C7-4B4D-9575-16FE8ADF4C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1761" y="128274"/>
            <a:ext cx="8717744" cy="6729726"/>
          </a:xfrm>
          <a:prstGeom prst="rect">
            <a:avLst/>
          </a:prstGeom>
        </p:spPr>
      </p:pic>
      <p:sp>
        <p:nvSpPr>
          <p:cNvPr id="7" name="Naslov 1">
            <a:extLst>
              <a:ext uri="{FF2B5EF4-FFF2-40B4-BE49-F238E27FC236}">
                <a16:creationId xmlns:a16="http://schemas.microsoft.com/office/drawing/2014/main" xmlns="" id="{FA5C584E-B0D3-4004-927A-51C8C6375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0668" y="455369"/>
            <a:ext cx="2662594" cy="763831"/>
          </a:xfrm>
        </p:spPr>
        <p:txBody>
          <a:bodyPr>
            <a:noAutofit/>
          </a:bodyPr>
          <a:lstStyle/>
          <a:p>
            <a:r>
              <a:rPr lang="hr-HR" b="1" dirty="0">
                <a:solidFill>
                  <a:srgbClr val="E9BAB9"/>
                </a:solidFill>
              </a:rPr>
              <a:t>Građa kože</a:t>
            </a:r>
          </a:p>
        </p:txBody>
      </p:sp>
      <p:sp>
        <p:nvSpPr>
          <p:cNvPr id="8" name="Rectangle 7"/>
          <p:cNvSpPr/>
          <p:nvPr/>
        </p:nvSpPr>
        <p:spPr>
          <a:xfrm>
            <a:off x="7881184" y="6214181"/>
            <a:ext cx="4235840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hr-HR" sz="2800" dirty="0" smtClean="0">
                <a:solidFill>
                  <a:prstClr val="black"/>
                </a:solidFill>
                <a:hlinkClick r:id="rId3"/>
              </a:rPr>
              <a:t>Provjeri znanje - Građa kože</a:t>
            </a:r>
            <a:endParaRPr lang="hr-HR" sz="2800" dirty="0">
              <a:solidFill>
                <a:prstClr val="black"/>
              </a:solidFill>
            </a:endParaRPr>
          </a:p>
        </p:txBody>
      </p:sp>
      <p:pic>
        <p:nvPicPr>
          <p:cNvPr id="9" name="Slika 7">
            <a:extLst>
              <a:ext uri="{FF2B5EF4-FFF2-40B4-BE49-F238E27FC236}">
                <a16:creationId xmlns:a16="http://schemas.microsoft.com/office/drawing/2014/main" xmlns="" id="{F8E823EC-7069-426A-81B2-7B9AF01F1754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014" t="2859" r="6259" b="7546"/>
          <a:stretch>
            <a:fillRect/>
          </a:stretch>
        </p:blipFill>
        <p:spPr bwMode="auto">
          <a:xfrm>
            <a:off x="7049477" y="6092094"/>
            <a:ext cx="758092" cy="7346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51663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lika 9" descr="Slika na kojoj se prikazuje torta, čokolada, hrana, na zatvorenom&#10;&#10;Opis je automatski generiran">
            <a:extLst>
              <a:ext uri="{FF2B5EF4-FFF2-40B4-BE49-F238E27FC236}">
                <a16:creationId xmlns:a16="http://schemas.microsoft.com/office/drawing/2014/main" xmlns="" id="{331379C8-5299-4035-8EE4-61B9F50380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221" y="1180383"/>
            <a:ext cx="4968057" cy="43263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31AF28D7-68B1-43ED-8B65-E9DC27CC71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2024" y="3508982"/>
            <a:ext cx="3696081" cy="20536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dirty="0" smtClean="0"/>
              <a:t>Istraži </a:t>
            </a:r>
            <a:endParaRPr lang="hr-HR" dirty="0"/>
          </a:p>
          <a:p>
            <a:pPr marL="0" indent="0">
              <a:buNone/>
            </a:pPr>
            <a:r>
              <a:rPr lang="hr-HR" i="1" dirty="0" smtClean="0">
                <a:solidFill>
                  <a:srgbClr val="00B050"/>
                </a:solidFill>
              </a:rPr>
              <a:t>- Kako </a:t>
            </a:r>
            <a:r>
              <a:rPr lang="hr-HR" i="1" dirty="0">
                <a:solidFill>
                  <a:srgbClr val="00B050"/>
                </a:solidFill>
              </a:rPr>
              <a:t>je građena </a:t>
            </a:r>
            <a:r>
              <a:rPr lang="hr-HR" i="1" dirty="0" smtClean="0">
                <a:solidFill>
                  <a:srgbClr val="00B050"/>
                </a:solidFill>
              </a:rPr>
              <a:t>koža</a:t>
            </a:r>
            <a:endParaRPr lang="hr-HR" dirty="0"/>
          </a:p>
          <a:p>
            <a:pPr marL="0" indent="0">
              <a:buNone/>
            </a:pPr>
            <a:r>
              <a:rPr lang="hr-HR" i="1" dirty="0" smtClean="0">
                <a:solidFill>
                  <a:srgbClr val="00B050"/>
                </a:solidFill>
              </a:rPr>
              <a:t>- Tko </a:t>
            </a:r>
            <a:r>
              <a:rPr lang="hr-HR" i="1" dirty="0">
                <a:solidFill>
                  <a:srgbClr val="00B050"/>
                </a:solidFill>
              </a:rPr>
              <a:t>i što me bocka</a:t>
            </a:r>
          </a:p>
          <a:p>
            <a:pPr marL="0" indent="0">
              <a:buNone/>
            </a:pPr>
            <a:r>
              <a:rPr lang="hr-HR" i="1" dirty="0">
                <a:solidFill>
                  <a:srgbClr val="00B050"/>
                </a:solidFill>
              </a:rPr>
              <a:t>RB str. </a:t>
            </a:r>
            <a:r>
              <a:rPr lang="hr-HR" i="1" dirty="0" smtClean="0">
                <a:solidFill>
                  <a:srgbClr val="00B050"/>
                </a:solidFill>
              </a:rPr>
              <a:t>76</a:t>
            </a:r>
            <a:endParaRPr lang="hr-HR" i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hr-HR" i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xmlns="" id="{0F71B4D7-9E81-418A-A103-662222D156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t="10271" r="4008" b="7233"/>
          <a:stretch>
            <a:fillRect/>
          </a:stretch>
        </p:blipFill>
        <p:spPr bwMode="auto">
          <a:xfrm>
            <a:off x="6614236" y="1880993"/>
            <a:ext cx="674582" cy="6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xmlns="" id="{F3191BF3-50D6-46EE-97B8-31BF7E7FA335}"/>
              </a:ext>
            </a:extLst>
          </p:cNvPr>
          <p:cNvPicPr/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6599491" y="4138280"/>
            <a:ext cx="684000" cy="6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Slika 1">
            <a:extLst>
              <a:ext uri="{FF2B5EF4-FFF2-40B4-BE49-F238E27FC236}">
                <a16:creationId xmlns:a16="http://schemas.microsoft.com/office/drawing/2014/main" xmlns="" id="{0096FE4A-2B6E-4392-B4F3-4EB3A29190ED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rcRect l="8011" t="11696" r="10055" b="5234"/>
          <a:stretch>
            <a:fillRect/>
          </a:stretch>
        </p:blipFill>
        <p:spPr>
          <a:xfrm>
            <a:off x="2380770" y="5991478"/>
            <a:ext cx="703999" cy="64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466390" y="1755948"/>
            <a:ext cx="2352431" cy="996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hr-HR" sz="2800" dirty="0" smtClean="0">
                <a:solidFill>
                  <a:prstClr val="black"/>
                </a:solidFill>
                <a:hlinkClick r:id="rId6"/>
              </a:rPr>
              <a:t>Vizualno </a:t>
            </a:r>
            <a:r>
              <a:rPr lang="hr-HR" sz="2800" dirty="0" smtClean="0">
                <a:solidFill>
                  <a:srgbClr val="0070C0"/>
                </a:solidFill>
                <a:hlinkClick r:id="rId6"/>
              </a:rPr>
              <a:t>+</a:t>
            </a:r>
            <a:endParaRPr lang="hr-HR" sz="2800" dirty="0" smtClean="0">
              <a:solidFill>
                <a:prstClr val="black"/>
              </a:solidFill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hr-HR" sz="2800" dirty="0" smtClean="0">
                <a:solidFill>
                  <a:prstClr val="black"/>
                </a:solidFill>
                <a:hlinkClick r:id="rId6"/>
              </a:rPr>
              <a:t>Zanimljivosti</a:t>
            </a:r>
            <a:endParaRPr lang="hr-HR" sz="2800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29446" y="6088457"/>
            <a:ext cx="7333753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hr-HR" sz="2800" b="1" dirty="0" smtClean="0">
                <a:solidFill>
                  <a:prstClr val="black"/>
                </a:solidFill>
              </a:rPr>
              <a:t>DDS</a:t>
            </a:r>
            <a:r>
              <a:rPr lang="hr-HR" sz="2800" dirty="0" smtClean="0">
                <a:solidFill>
                  <a:prstClr val="black"/>
                </a:solidFill>
              </a:rPr>
              <a:t> </a:t>
            </a:r>
            <a:r>
              <a:rPr lang="hr-HR" sz="2800" dirty="0" smtClean="0">
                <a:solidFill>
                  <a:prstClr val="black"/>
                </a:solidFill>
              </a:rPr>
              <a:t>ISTRAŽI: </a:t>
            </a:r>
            <a:r>
              <a:rPr lang="hr-HR" sz="2800" i="1" dirty="0" smtClean="0">
                <a:solidFill>
                  <a:prstClr val="black"/>
                </a:solidFill>
                <a:hlinkClick r:id="rId6"/>
              </a:rPr>
              <a:t>Toplo ili hladno uz masnu rukavicu</a:t>
            </a:r>
            <a:endParaRPr lang="hr-HR" sz="2800" i="1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545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1C5E4FE4-0892-401A-B9D9-62554AEB7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9139" y="2921934"/>
            <a:ext cx="3133969" cy="485573"/>
          </a:xfrm>
          <a:ln w="57150">
            <a:solidFill>
              <a:srgbClr val="B0EED5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r-HR" b="1" dirty="0" smtClean="0"/>
              <a:t>DDS </a:t>
            </a:r>
            <a:r>
              <a:rPr lang="hr-HR" dirty="0" smtClean="0">
                <a:hlinkClick r:id="rId2"/>
              </a:rPr>
              <a:t>Provjeri </a:t>
            </a:r>
            <a:r>
              <a:rPr lang="hr-HR" dirty="0">
                <a:hlinkClick r:id="rId2"/>
              </a:rPr>
              <a:t>znanje</a:t>
            </a:r>
            <a:endParaRPr lang="hr-HR" dirty="0"/>
          </a:p>
          <a:p>
            <a:pPr marL="0" indent="0" algn="ctr">
              <a:buNone/>
            </a:pPr>
            <a:endParaRPr lang="hr-HR" i="1" dirty="0"/>
          </a:p>
          <a:p>
            <a:pPr marL="0" indent="0" algn="ctr">
              <a:buNone/>
            </a:pPr>
            <a:endParaRPr lang="hr-HR" dirty="0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xmlns="" id="{F8E823EC-7069-426A-81B2-7B9AF01F175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014" t="2859" r="6259" b="7546"/>
          <a:stretch>
            <a:fillRect/>
          </a:stretch>
        </p:blipFill>
        <p:spPr bwMode="auto">
          <a:xfrm>
            <a:off x="8034217" y="1899138"/>
            <a:ext cx="781536" cy="781533"/>
          </a:xfrm>
          <a:prstGeom prst="rect">
            <a:avLst/>
          </a:prstGeom>
          <a:noFill/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B7DEAFE7-15C7-4B4D-9575-16FE8ADF4CD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84739" y="1284951"/>
            <a:ext cx="5533710" cy="4271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0830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71</Words>
  <Application>Microsoft Office PowerPoint</Application>
  <PresentationFormat>Custom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Tema sustava Office</vt:lpstr>
      <vt:lpstr>Što me štiti od okoliša</vt:lpstr>
      <vt:lpstr>Koža </vt:lpstr>
      <vt:lpstr>Građa kože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Što me štiti od okoliša </dc:title>
  <dc:creator>LEOPOLDINA Vitković</dc:creator>
  <cp:lastModifiedBy>sk-imahecic</cp:lastModifiedBy>
  <cp:revision>22</cp:revision>
  <dcterms:created xsi:type="dcterms:W3CDTF">2019-04-06T11:41:06Z</dcterms:created>
  <dcterms:modified xsi:type="dcterms:W3CDTF">2019-08-06T10:03:07Z</dcterms:modified>
</cp:coreProperties>
</file>